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769" r:id="rId1"/>
  </p:sldMasterIdLst>
  <p:notesMasterIdLst>
    <p:notesMasterId r:id="rId13"/>
  </p:notesMasterIdLst>
  <p:handoutMasterIdLst>
    <p:handoutMasterId r:id="rId14"/>
  </p:handoutMasterIdLst>
  <p:sldIdLst>
    <p:sldId id="586" r:id="rId2"/>
    <p:sldId id="258" r:id="rId3"/>
    <p:sldId id="259" r:id="rId4"/>
    <p:sldId id="257" r:id="rId5"/>
    <p:sldId id="748" r:id="rId6"/>
    <p:sldId id="751" r:id="rId7"/>
    <p:sldId id="749" r:id="rId8"/>
    <p:sldId id="750" r:id="rId9"/>
    <p:sldId id="753" r:id="rId10"/>
    <p:sldId id="725" r:id="rId11"/>
    <p:sldId id="72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81">
          <p15:clr>
            <a:srgbClr val="A4A3A4"/>
          </p15:clr>
        </p15:guide>
        <p15:guide id="2" orient="horz" pos="551">
          <p15:clr>
            <a:srgbClr val="A4A3A4"/>
          </p15:clr>
        </p15:guide>
        <p15:guide id="3" orient="horz" pos="4112">
          <p15:clr>
            <a:srgbClr val="A4A3A4"/>
          </p15:clr>
        </p15:guide>
        <p15:guide id="4" orient="horz" pos="1405">
          <p15:clr>
            <a:srgbClr val="A4A3A4"/>
          </p15:clr>
        </p15:guide>
        <p15:guide id="5" orient="horz" pos="1032">
          <p15:clr>
            <a:srgbClr val="A4A3A4"/>
          </p15:clr>
        </p15:guide>
        <p15:guide id="6" orient="horz" pos="365">
          <p15:clr>
            <a:srgbClr val="A4A3A4"/>
          </p15:clr>
        </p15:guide>
        <p15:guide id="7" pos="3829">
          <p15:clr>
            <a:srgbClr val="A4A3A4"/>
          </p15:clr>
        </p15:guide>
        <p15:guide id="8" pos="310">
          <p15:clr>
            <a:srgbClr val="A4A3A4"/>
          </p15:clr>
        </p15:guide>
        <p15:guide id="9" pos="1944">
          <p15:clr>
            <a:srgbClr val="A4A3A4"/>
          </p15:clr>
        </p15:guide>
        <p15:guide id="10" pos="3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46" clrIdx="1"/>
  <p:cmAuthor id="3" name="Aalsma, Matthew C." initials="AMC" lastIdx="1" clrIdx="2">
    <p:extLst>
      <p:ext uri="{19B8F6BF-5375-455C-9EA6-DF929625EA0E}">
        <p15:presenceInfo xmlns:p15="http://schemas.microsoft.com/office/powerpoint/2012/main" userId="S::maalsma@iu.edu::8bba7864-2cd8-48b0-ac50-a4721e384ac9" providerId="AD"/>
      </p:ext>
    </p:extLst>
  </p:cmAuthor>
  <p:cmAuthor id="4" name="Shalini L Kulasingam" initials="SLK" lastIdx="1" clrIdx="3">
    <p:extLst>
      <p:ext uri="{19B8F6BF-5375-455C-9EA6-DF929625EA0E}">
        <p15:presenceInfo xmlns:p15="http://schemas.microsoft.com/office/powerpoint/2012/main" userId="S::kulas016@umn.edu::128ccd11-3aa4-468c-a1cb-251a2c9004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6774"/>
    <a:srgbClr val="9A57CD"/>
    <a:srgbClr val="E8AA44"/>
    <a:srgbClr val="E99D51"/>
    <a:srgbClr val="F15A22"/>
    <a:srgbClr val="10808D"/>
    <a:srgbClr val="ED8B00"/>
    <a:srgbClr val="003C69"/>
    <a:srgbClr val="00929F"/>
    <a:srgbClr val="0086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00" autoAdjust="0"/>
    <p:restoredTop sz="87328" autoAdjust="0"/>
  </p:normalViewPr>
  <p:slideViewPr>
    <p:cSldViewPr snapToGrid="0" showGuides="1">
      <p:cViewPr varScale="1">
        <p:scale>
          <a:sx n="110" d="100"/>
          <a:sy n="110" d="100"/>
        </p:scale>
        <p:origin x="1560" y="168"/>
      </p:cViewPr>
      <p:guideLst>
        <p:guide orient="horz" pos="881"/>
        <p:guide orient="horz" pos="551"/>
        <p:guide orient="horz" pos="4112"/>
        <p:guide orient="horz" pos="1405"/>
        <p:guide orient="horz" pos="1032"/>
        <p:guide orient="horz" pos="365"/>
        <p:guide pos="3829"/>
        <p:guide pos="310"/>
        <p:guide pos="1944"/>
        <p:guide pos="385"/>
      </p:guideLst>
    </p:cSldViewPr>
  </p:slideViewPr>
  <p:outlineViewPr>
    <p:cViewPr>
      <p:scale>
        <a:sx n="33" d="100"/>
        <a:sy n="33" d="100"/>
      </p:scale>
      <p:origin x="0" y="-5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-35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dirty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dirty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dirty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FF00D232-333C-4E51-9AD6-921BD4008CE8}" type="slidenum">
              <a:rPr lang="en-US">
                <a:latin typeface="+mn-lt"/>
              </a:rPr>
              <a:pPr>
                <a:defRPr/>
              </a:pPr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820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343400"/>
            <a:ext cx="54848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99516" y="8686800"/>
            <a:ext cx="481126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46304" y="8686800"/>
            <a:ext cx="4267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smtClean="0">
                <a:latin typeface="+mn-lt"/>
              </a:defRPr>
            </a:lvl1pPr>
          </a:lstStyle>
          <a:p>
            <a:pPr>
              <a:defRPr/>
            </a:pPr>
            <a:fld id="{8534EF41-5AB4-4F3B-9CB2-71A30C7554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656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4488" indent="-230188" algn="l" rtl="0" eaLnBrk="0" fontAlgn="base" hangingPunct="0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79450" indent="-220663" algn="l" rtl="0" eaLnBrk="0" fontAlgn="base" hangingPunct="0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indent="-234950" algn="l" rtl="0" eaLnBrk="0" fontAlgn="base" hangingPunct="0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6363" indent="-231775" algn="l" rtl="0" eaLnBrk="0" fontAlgn="base" hangingPunct="0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39DAA-AFF2-47E2-8ACA-2381F756FF1E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004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5" name="Google Shape;13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8227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Shalini</a:t>
            </a:r>
            <a:endParaRPr dirty="0"/>
          </a:p>
        </p:txBody>
      </p:sp>
      <p:sp>
        <p:nvSpPr>
          <p:cNvPr id="114" name="Google Shape;114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Shalini</a:t>
            </a:r>
            <a:endParaRPr dirty="0"/>
          </a:p>
        </p:txBody>
      </p:sp>
      <p:sp>
        <p:nvSpPr>
          <p:cNvPr id="122" name="Google Shape;1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9bc4e92452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9bc4e92452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0622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0be9366c5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a0be9366c5_3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Ilima</a:t>
            </a:r>
            <a:endParaRPr dirty="0"/>
          </a:p>
        </p:txBody>
      </p:sp>
      <p:sp>
        <p:nvSpPr>
          <p:cNvPr id="129" name="Google Shape;129;ga0be9366c5_3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27995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0be9366c5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a0be9366c5_3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Ann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29;ga0be9366c5_3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2342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0be9366c5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a0be9366c5_3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29;ga0be9366c5_3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58001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0be9366c5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a0be9366c5_3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Recruitment, representatives.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Audience....</a:t>
            </a:r>
            <a:endParaRPr dirty="0"/>
          </a:p>
        </p:txBody>
      </p:sp>
      <p:sp>
        <p:nvSpPr>
          <p:cNvPr id="129" name="Google Shape;129;ga0be9366c5_3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6520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0be9366c5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a0be9366c5_3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29;ga0be9366c5_3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650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grayWhite">
          <a:xfrm>
            <a:off x="0" y="1476375"/>
            <a:ext cx="9144000" cy="5381625"/>
          </a:xfrm>
          <a:prstGeom prst="rect">
            <a:avLst/>
          </a:prstGeom>
          <a:solidFill>
            <a:srgbClr val="003C6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548866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455611" y="1880842"/>
            <a:ext cx="8366760" cy="1612900"/>
          </a:xfrm>
        </p:spPr>
        <p:txBody>
          <a:bodyPr anchor="b"/>
          <a:lstStyle>
            <a:lvl1pPr>
              <a:defRPr sz="3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455611" y="3601939"/>
            <a:ext cx="8356600" cy="10509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ct val="40000"/>
              </a:spcBef>
              <a:buFont typeface="Verdana" pitchFamily="34" charset="0"/>
              <a:buNone/>
              <a:defRPr sz="20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55" name="Line 7"/>
          <p:cNvSpPr>
            <a:spLocks noChangeShapeType="1"/>
          </p:cNvSpPr>
          <p:nvPr userDrawn="1"/>
        </p:nvSpPr>
        <p:spPr bwMode="auto">
          <a:xfrm>
            <a:off x="8251825" y="385445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2056" name="Freeform 8"/>
          <p:cNvSpPr>
            <a:spLocks/>
          </p:cNvSpPr>
          <p:nvPr userDrawn="1"/>
        </p:nvSpPr>
        <p:spPr bwMode="auto">
          <a:xfrm>
            <a:off x="8251825" y="2568575"/>
            <a:ext cx="892175" cy="1285875"/>
          </a:xfrm>
          <a:custGeom>
            <a:avLst/>
            <a:gdLst/>
            <a:ahLst/>
            <a:cxnLst>
              <a:cxn ang="0">
                <a:pos x="0" y="810"/>
              </a:cxn>
              <a:cxn ang="0">
                <a:pos x="0" y="810"/>
              </a:cxn>
              <a:cxn ang="0">
                <a:pos x="146" y="744"/>
              </a:cxn>
              <a:cxn ang="0">
                <a:pos x="290" y="676"/>
              </a:cxn>
              <a:cxn ang="0">
                <a:pos x="428" y="604"/>
              </a:cxn>
              <a:cxn ang="0">
                <a:pos x="562" y="532"/>
              </a:cxn>
              <a:cxn ang="0">
                <a:pos x="562" y="0"/>
              </a:cxn>
              <a:cxn ang="0">
                <a:pos x="562" y="0"/>
              </a:cxn>
              <a:cxn ang="0">
                <a:pos x="526" y="62"/>
              </a:cxn>
              <a:cxn ang="0">
                <a:pos x="526" y="62"/>
              </a:cxn>
              <a:cxn ang="0">
                <a:pos x="480" y="136"/>
              </a:cxn>
              <a:cxn ang="0">
                <a:pos x="432" y="216"/>
              </a:cxn>
              <a:cxn ang="0">
                <a:pos x="382" y="302"/>
              </a:cxn>
              <a:cxn ang="0">
                <a:pos x="324" y="392"/>
              </a:cxn>
              <a:cxn ang="0">
                <a:pos x="260" y="488"/>
              </a:cxn>
              <a:cxn ang="0">
                <a:pos x="224" y="538"/>
              </a:cxn>
              <a:cxn ang="0">
                <a:pos x="184" y="590"/>
              </a:cxn>
              <a:cxn ang="0">
                <a:pos x="144" y="644"/>
              </a:cxn>
              <a:cxn ang="0">
                <a:pos x="98" y="698"/>
              </a:cxn>
              <a:cxn ang="0">
                <a:pos x="50" y="754"/>
              </a:cxn>
              <a:cxn ang="0">
                <a:pos x="0" y="810"/>
              </a:cxn>
              <a:cxn ang="0">
                <a:pos x="0" y="810"/>
              </a:cxn>
            </a:cxnLst>
            <a:rect l="0" t="0" r="r" b="b"/>
            <a:pathLst>
              <a:path w="562" h="810">
                <a:moveTo>
                  <a:pt x="0" y="810"/>
                </a:moveTo>
                <a:lnTo>
                  <a:pt x="0" y="810"/>
                </a:lnTo>
                <a:lnTo>
                  <a:pt x="146" y="744"/>
                </a:lnTo>
                <a:lnTo>
                  <a:pt x="290" y="676"/>
                </a:lnTo>
                <a:lnTo>
                  <a:pt x="428" y="604"/>
                </a:lnTo>
                <a:lnTo>
                  <a:pt x="562" y="532"/>
                </a:lnTo>
                <a:lnTo>
                  <a:pt x="562" y="0"/>
                </a:lnTo>
                <a:lnTo>
                  <a:pt x="562" y="0"/>
                </a:lnTo>
                <a:lnTo>
                  <a:pt x="526" y="62"/>
                </a:lnTo>
                <a:lnTo>
                  <a:pt x="526" y="62"/>
                </a:lnTo>
                <a:lnTo>
                  <a:pt x="480" y="136"/>
                </a:lnTo>
                <a:lnTo>
                  <a:pt x="432" y="216"/>
                </a:lnTo>
                <a:lnTo>
                  <a:pt x="382" y="302"/>
                </a:lnTo>
                <a:lnTo>
                  <a:pt x="324" y="392"/>
                </a:lnTo>
                <a:lnTo>
                  <a:pt x="260" y="488"/>
                </a:lnTo>
                <a:lnTo>
                  <a:pt x="224" y="538"/>
                </a:lnTo>
                <a:lnTo>
                  <a:pt x="184" y="590"/>
                </a:lnTo>
                <a:lnTo>
                  <a:pt x="144" y="644"/>
                </a:lnTo>
                <a:lnTo>
                  <a:pt x="98" y="698"/>
                </a:lnTo>
                <a:lnTo>
                  <a:pt x="50" y="754"/>
                </a:lnTo>
                <a:lnTo>
                  <a:pt x="0" y="810"/>
                </a:lnTo>
                <a:lnTo>
                  <a:pt x="0" y="81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+mn-lt"/>
            </a:endParaRPr>
          </a:p>
        </p:txBody>
      </p:sp>
      <p:pic>
        <p:nvPicPr>
          <p:cNvPr id="13" name="Picture 12" descr="IRL-heade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49821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Grid 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7"/>
          <p:cNvSpPr>
            <a:spLocks/>
          </p:cNvSpPr>
          <p:nvPr userDrawn="1"/>
        </p:nvSpPr>
        <p:spPr bwMode="auto">
          <a:xfrm>
            <a:off x="4727575" y="6527799"/>
            <a:ext cx="860425" cy="330200"/>
          </a:xfrm>
          <a:custGeom>
            <a:avLst/>
            <a:gdLst/>
            <a:ahLst/>
            <a:cxnLst>
              <a:cxn ang="0">
                <a:pos x="542" y="0"/>
              </a:cxn>
              <a:cxn ang="0">
                <a:pos x="542" y="0"/>
              </a:cxn>
              <a:cxn ang="0">
                <a:pos x="412" y="54"/>
              </a:cxn>
              <a:cxn ang="0">
                <a:pos x="278" y="104"/>
              </a:cxn>
              <a:cxn ang="0">
                <a:pos x="278" y="104"/>
              </a:cxn>
              <a:cxn ang="0">
                <a:pos x="0" y="208"/>
              </a:cxn>
              <a:cxn ang="0">
                <a:pos x="328" y="208"/>
              </a:cxn>
              <a:cxn ang="0">
                <a:pos x="328" y="208"/>
              </a:cxn>
              <a:cxn ang="0">
                <a:pos x="388" y="154"/>
              </a:cxn>
              <a:cxn ang="0">
                <a:pos x="442" y="102"/>
              </a:cxn>
              <a:cxn ang="0">
                <a:pos x="494" y="50"/>
              </a:cxn>
              <a:cxn ang="0">
                <a:pos x="542" y="0"/>
              </a:cxn>
              <a:cxn ang="0">
                <a:pos x="542" y="0"/>
              </a:cxn>
            </a:cxnLst>
            <a:rect l="0" t="0" r="r" b="b"/>
            <a:pathLst>
              <a:path w="542" h="208">
                <a:moveTo>
                  <a:pt x="542" y="0"/>
                </a:moveTo>
                <a:lnTo>
                  <a:pt x="542" y="0"/>
                </a:lnTo>
                <a:lnTo>
                  <a:pt x="412" y="54"/>
                </a:lnTo>
                <a:lnTo>
                  <a:pt x="278" y="104"/>
                </a:lnTo>
                <a:lnTo>
                  <a:pt x="278" y="104"/>
                </a:lnTo>
                <a:lnTo>
                  <a:pt x="0" y="208"/>
                </a:lnTo>
                <a:lnTo>
                  <a:pt x="328" y="208"/>
                </a:lnTo>
                <a:lnTo>
                  <a:pt x="328" y="208"/>
                </a:lnTo>
                <a:lnTo>
                  <a:pt x="388" y="154"/>
                </a:lnTo>
                <a:lnTo>
                  <a:pt x="442" y="102"/>
                </a:lnTo>
                <a:lnTo>
                  <a:pt x="494" y="50"/>
                </a:lnTo>
                <a:lnTo>
                  <a:pt x="542" y="0"/>
                </a:lnTo>
                <a:lnTo>
                  <a:pt x="54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15" name="Freeform 8"/>
          <p:cNvSpPr>
            <a:spLocks/>
          </p:cNvSpPr>
          <p:nvPr userDrawn="1"/>
        </p:nvSpPr>
        <p:spPr bwMode="auto">
          <a:xfrm>
            <a:off x="5588000" y="6856411"/>
            <a:ext cx="15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14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6162675" y="-9524"/>
            <a:ext cx="2981325" cy="4553712"/>
          </a:xfrm>
          <a:solidFill>
            <a:schemeClr val="accent4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0" y="-9524"/>
            <a:ext cx="2981325" cy="4553712"/>
          </a:xfrm>
          <a:solidFill>
            <a:schemeClr val="accent4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3081337" y="-9524"/>
            <a:ext cx="2981325" cy="4553712"/>
          </a:xfrm>
          <a:solidFill>
            <a:schemeClr val="accent4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8"/>
          </p:nvPr>
        </p:nvSpPr>
        <p:spPr>
          <a:xfrm>
            <a:off x="6162675" y="-9524"/>
            <a:ext cx="2981325" cy="4553712"/>
          </a:xfrm>
          <a:solidFill>
            <a:srgbClr val="10808D"/>
          </a:solidFill>
          <a:ln>
            <a:noFill/>
          </a:ln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9" name="Picture Placeholder 15"/>
          <p:cNvSpPr>
            <a:spLocks noGrp="1"/>
          </p:cNvSpPr>
          <p:nvPr>
            <p:ph type="pic" sz="quarter" idx="19"/>
          </p:nvPr>
        </p:nvSpPr>
        <p:spPr>
          <a:xfrm>
            <a:off x="0" y="-9524"/>
            <a:ext cx="2981325" cy="4553712"/>
          </a:xfrm>
          <a:solidFill>
            <a:srgbClr val="10808D"/>
          </a:solidFill>
          <a:ln>
            <a:noFill/>
          </a:ln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20" name="Picture Placeholder 15"/>
          <p:cNvSpPr>
            <a:spLocks noGrp="1"/>
          </p:cNvSpPr>
          <p:nvPr>
            <p:ph type="pic" sz="quarter" idx="20"/>
          </p:nvPr>
        </p:nvSpPr>
        <p:spPr>
          <a:xfrm>
            <a:off x="3081337" y="-9524"/>
            <a:ext cx="2981325" cy="4553712"/>
          </a:xfrm>
          <a:solidFill>
            <a:srgbClr val="10808D"/>
          </a:solidFill>
          <a:ln>
            <a:noFill/>
          </a:ln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21" name="Title 31"/>
          <p:cNvSpPr>
            <a:spLocks noGrp="1"/>
          </p:cNvSpPr>
          <p:nvPr>
            <p:ph type="title"/>
          </p:nvPr>
        </p:nvSpPr>
        <p:spPr>
          <a:xfrm>
            <a:off x="455613" y="4614333"/>
            <a:ext cx="8097837" cy="844844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455613" y="5520198"/>
            <a:ext cx="8097837" cy="592736"/>
          </a:xfrm>
        </p:spPr>
        <p:txBody>
          <a:bodyPr/>
          <a:lstStyle>
            <a:lvl1pPr>
              <a:defRPr lang="en-US" sz="2000" b="0" kern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3" name="Picture 22" descr="IRL-foote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69152"/>
            <a:ext cx="9144000" cy="688848"/>
          </a:xfrm>
          <a:prstGeom prst="rect">
            <a:avLst/>
          </a:prstGeom>
        </p:spPr>
      </p:pic>
      <p:sp>
        <p:nvSpPr>
          <p:cNvPr id="24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70900" y="6412354"/>
            <a:ext cx="405765" cy="34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534EF41-5AB4-4F3B-9CB2-71A30C7554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990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Grid 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IRL-foote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69152"/>
            <a:ext cx="9144000" cy="688848"/>
          </a:xfrm>
          <a:prstGeom prst="rect">
            <a:avLst/>
          </a:prstGeom>
        </p:spPr>
      </p:pic>
      <p:sp>
        <p:nvSpPr>
          <p:cNvPr id="16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70900" y="6412354"/>
            <a:ext cx="405765" cy="34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534EF41-5AB4-4F3B-9CB2-71A30C7554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Title 31"/>
          <p:cNvSpPr>
            <a:spLocks noGrp="1"/>
          </p:cNvSpPr>
          <p:nvPr>
            <p:ph type="title"/>
          </p:nvPr>
        </p:nvSpPr>
        <p:spPr>
          <a:xfrm>
            <a:off x="455614" y="2332568"/>
            <a:ext cx="8012112" cy="1446214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Picture Placeholder 23"/>
          <p:cNvSpPr>
            <a:spLocks noGrp="1"/>
          </p:cNvSpPr>
          <p:nvPr>
            <p:ph type="pic" sz="quarter" idx="17"/>
          </p:nvPr>
        </p:nvSpPr>
        <p:spPr>
          <a:xfrm>
            <a:off x="0" y="3866623"/>
            <a:ext cx="2980944" cy="2220912"/>
          </a:xfrm>
          <a:solidFill>
            <a:srgbClr val="10808D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22" name="Picture Placeholder 27"/>
          <p:cNvSpPr>
            <a:spLocks noGrp="1"/>
          </p:cNvSpPr>
          <p:nvPr>
            <p:ph type="pic" sz="quarter" idx="20"/>
          </p:nvPr>
        </p:nvSpPr>
        <p:spPr>
          <a:xfrm>
            <a:off x="6162675" y="3866623"/>
            <a:ext cx="2980944" cy="2220912"/>
          </a:xfrm>
          <a:solidFill>
            <a:srgbClr val="10808D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25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3090862" y="3866623"/>
            <a:ext cx="2980944" cy="2220912"/>
          </a:xfrm>
          <a:solidFill>
            <a:srgbClr val="10808D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30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980944" cy="2239963"/>
          </a:xfrm>
          <a:solidFill>
            <a:srgbClr val="10808D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31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081337" y="0"/>
            <a:ext cx="2980944" cy="2239963"/>
          </a:xfrm>
          <a:solidFill>
            <a:srgbClr val="10808D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32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6162675" y="0"/>
            <a:ext cx="2980944" cy="2240280"/>
          </a:xfrm>
          <a:solidFill>
            <a:srgbClr val="10808D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744990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1_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>
            <a:spLocks noGrp="1"/>
          </p:cNvSpPr>
          <p:nvPr>
            <p:ph type="title"/>
          </p:nvPr>
        </p:nvSpPr>
        <p:spPr>
          <a:xfrm>
            <a:off x="1673352" y="964692"/>
            <a:ext cx="5797296" cy="1188720"/>
          </a:xfrm>
          <a:prstGeom prst="rect">
            <a:avLst/>
          </a:prstGeom>
          <a:solidFill>
            <a:srgbClr val="FFFFFF"/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1"/>
          </p:nvPr>
        </p:nvSpPr>
        <p:spPr>
          <a:xfrm>
            <a:off x="1673352" y="2638045"/>
            <a:ext cx="5797296" cy="3101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1pPr>
            <a:lvl2pPr marL="685800" lvl="1" indent="-257175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2pPr>
            <a:lvl3pPr marL="1028700" lvl="2" indent="-257175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3pPr>
            <a:lvl4pPr marL="1371600" lvl="3" indent="-257175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4pPr>
            <a:lvl5pPr marL="1714500" lvl="4" indent="-257175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5pPr>
            <a:lvl6pPr marL="2057400" lvl="5" indent="-257175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6pPr>
            <a:lvl7pPr marL="2400300" lvl="6" indent="-257175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7pPr>
            <a:lvl8pPr marL="2743200" lvl="7" indent="-257175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8pPr>
            <a:lvl9pPr marL="3086100" lvl="8" indent="-257175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21"/>
          <p:cNvSpPr txBox="1">
            <a:spLocks noGrp="1"/>
          </p:cNvSpPr>
          <p:nvPr>
            <p:ph type="dt" idx="10"/>
          </p:nvPr>
        </p:nvSpPr>
        <p:spPr>
          <a:xfrm>
            <a:off x="5866072" y="6238816"/>
            <a:ext cx="2065310" cy="32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21"/>
          <p:cNvSpPr txBox="1">
            <a:spLocks noGrp="1"/>
          </p:cNvSpPr>
          <p:nvPr>
            <p:ph type="ftr" idx="11"/>
          </p:nvPr>
        </p:nvSpPr>
        <p:spPr>
          <a:xfrm>
            <a:off x="1200150" y="6236208"/>
            <a:ext cx="4425892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21"/>
          <p:cNvSpPr>
            <a:spLocks noGrp="1"/>
          </p:cNvSpPr>
          <p:nvPr>
            <p:ph type="sldNum" idx="12"/>
          </p:nvPr>
        </p:nvSpPr>
        <p:spPr>
          <a:xfrm>
            <a:off x="8069192" y="6217920"/>
            <a:ext cx="274320" cy="365760"/>
          </a:xfrm>
          <a:prstGeom prst="ellipse">
            <a:avLst/>
          </a:prstGeom>
          <a:solidFill>
            <a:srgbClr val="1D1D1D">
              <a:alpha val="69803"/>
            </a:srgbClr>
          </a:solidFill>
          <a:ln>
            <a:noFill/>
          </a:ln>
        </p:spPr>
        <p:txBody>
          <a:bodyPr spcFirstLastPara="1" wrap="square" lIns="18275" tIns="45700" rIns="1827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US" smtClean="0"/>
              <a:pPr>
                <a:spcAft>
                  <a:spcPts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328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bg>
      <p:bgRef idx="1001">
        <a:schemeClr val="bg1"/>
      </p:bgRef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763267"/>
            <a:ext cx="7688100" cy="22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4230533"/>
            <a:ext cx="7688100" cy="7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6333135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73675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grayWhite">
          <a:xfrm>
            <a:off x="0" y="0"/>
            <a:ext cx="9144000" cy="6858000"/>
          </a:xfrm>
          <a:prstGeom prst="rect">
            <a:avLst/>
          </a:prstGeom>
          <a:solidFill>
            <a:srgbClr val="10808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438149" y="1847849"/>
            <a:ext cx="7858125" cy="3552825"/>
          </a:xfrm>
        </p:spPr>
        <p:txBody>
          <a:bodyPr/>
          <a:lstStyle>
            <a:lvl1pPr indent="-338328">
              <a:buClr>
                <a:schemeClr val="bg1"/>
              </a:buClr>
              <a:buSzPct val="110000"/>
              <a:buFont typeface="Arial" pitchFamily="34" charset="0"/>
              <a:buNone/>
              <a:tabLst>
                <a:tab pos="338328" algn="l"/>
              </a:tabLst>
              <a:defRPr sz="2600">
                <a:solidFill>
                  <a:schemeClr val="bg1"/>
                </a:solidFill>
                <a:latin typeface="+mn-lt"/>
              </a:defRPr>
            </a:lvl1pPr>
            <a:lvl2pPr indent="-338328">
              <a:spcAft>
                <a:spcPts val="0"/>
              </a:spcAft>
              <a:buClr>
                <a:schemeClr val="bg1"/>
              </a:buClr>
              <a:buSzPct val="110000"/>
              <a:buFont typeface="Arial" pitchFamily="34" charset="0"/>
              <a:buChar char="■"/>
              <a:tabLst>
                <a:tab pos="338328" algn="l"/>
              </a:tabLst>
              <a:defRPr sz="2000" b="0">
                <a:solidFill>
                  <a:schemeClr val="bg1"/>
                </a:solidFill>
                <a:latin typeface="+mn-lt"/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  <a:latin typeface="+mn-lt"/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  <a:latin typeface="+mn-lt"/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5614" y="477528"/>
            <a:ext cx="8385174" cy="1094097"/>
          </a:xfrm>
        </p:spPr>
        <p:txBody>
          <a:bodyPr anchor="t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5970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483600" y="6348854"/>
            <a:ext cx="397933" cy="3281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534EF41-5AB4-4F3B-9CB2-71A30C7554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460376" y="1904999"/>
            <a:ext cx="8235950" cy="4181475"/>
          </a:xfrm>
        </p:spPr>
        <p:txBody>
          <a:bodyPr/>
          <a:lstStyle>
            <a:lvl1pPr>
              <a:defRPr sz="2600"/>
            </a:lvl1pPr>
            <a:lvl2pPr>
              <a:buSzPct val="110000"/>
              <a:buFont typeface="Arial" pitchFamily="34" charset="0"/>
              <a:buChar char="■"/>
              <a:defRPr/>
            </a:lvl2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80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87513"/>
            <a:ext cx="3848100" cy="5486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8225" y="1687513"/>
            <a:ext cx="3838575" cy="5486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>
          <a:xfrm>
            <a:off x="8483600" y="6348854"/>
            <a:ext cx="397933" cy="328171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8534EF41-5AB4-4F3B-9CB2-71A30C7554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414589"/>
            <a:ext cx="3840480" cy="3690936"/>
          </a:xfrm>
        </p:spPr>
        <p:txBody>
          <a:bodyPr/>
          <a:lstStyle>
            <a:lvl1pPr marL="301752" indent="-301752">
              <a:spcAft>
                <a:spcPts val="0"/>
              </a:spcAft>
              <a:buClr>
                <a:schemeClr val="accent4"/>
              </a:buClr>
              <a:buSzPct val="110000"/>
              <a:buFont typeface="Arial" pitchFamily="34" charset="0"/>
              <a:buNone/>
              <a:tabLst>
                <a:tab pos="301752" algn="l"/>
              </a:tabLst>
              <a:defRPr sz="1800" b="0">
                <a:latin typeface="+mn-lt"/>
              </a:defRPr>
            </a:lvl1pPr>
            <a:lvl2pPr marL="571500" indent="-247650">
              <a:buClr>
                <a:schemeClr val="tx1"/>
              </a:buClr>
              <a:buSzPct val="100000"/>
              <a:buFont typeface="Symbol" pitchFamily="18" charset="2"/>
              <a:buChar char="·"/>
              <a:tabLst>
                <a:tab pos="571500" algn="l"/>
              </a:tabLst>
              <a:defRPr sz="1600">
                <a:latin typeface="+mn-lt"/>
              </a:defRPr>
            </a:lvl2pPr>
            <a:lvl3pPr marL="800100" indent="-228600">
              <a:buFont typeface="Arial" pitchFamily="34" charset="0"/>
              <a:buChar char="–"/>
              <a:defRPr sz="1400">
                <a:latin typeface="+mn-lt"/>
              </a:defRPr>
            </a:lvl3pPr>
            <a:lvl4pPr marL="1085850" indent="-228600">
              <a:buSzPct val="100000"/>
              <a:buFont typeface="Symbol" pitchFamily="18" charset="2"/>
              <a:buChar char="·"/>
              <a:defRPr sz="1200">
                <a:latin typeface="+mn-lt"/>
              </a:defRPr>
            </a:lvl4pPr>
            <a:lvl5pPr marL="1314450" indent="-174625">
              <a:buSzPct val="100000"/>
              <a:buFont typeface="Arial" pitchFamily="34" charset="0"/>
              <a:buChar char="–"/>
              <a:defRPr sz="12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10"/>
          <p:cNvSpPr>
            <a:spLocks noGrp="1"/>
          </p:cNvSpPr>
          <p:nvPr>
            <p:ph sz="quarter" idx="14"/>
          </p:nvPr>
        </p:nvSpPr>
        <p:spPr>
          <a:xfrm>
            <a:off x="4846320" y="2414589"/>
            <a:ext cx="3840480" cy="3690936"/>
          </a:xfrm>
        </p:spPr>
        <p:txBody>
          <a:bodyPr/>
          <a:lstStyle>
            <a:lvl1pPr marL="342900" indent="-342900">
              <a:spcAft>
                <a:spcPts val="0"/>
              </a:spcAft>
              <a:buClr>
                <a:schemeClr val="accent4"/>
              </a:buClr>
              <a:buSzPct val="90000"/>
              <a:buFont typeface="+mj-lt"/>
              <a:buNone/>
              <a:tabLst>
                <a:tab pos="301752" algn="l"/>
              </a:tabLst>
              <a:defRPr lang="en-US" sz="1800" b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500" indent="-247650">
              <a:buClr>
                <a:schemeClr val="tx1"/>
              </a:buClr>
              <a:buSzPct val="100000"/>
              <a:buFont typeface="Symbol" pitchFamily="18" charset="2"/>
              <a:buChar char="·"/>
              <a:tabLst>
                <a:tab pos="571500" algn="l"/>
              </a:tabLst>
              <a:defRPr sz="1600">
                <a:latin typeface="+mn-lt"/>
              </a:defRPr>
            </a:lvl2pPr>
            <a:lvl3pPr marL="800100" indent="-228600">
              <a:buFont typeface="Arial" pitchFamily="34" charset="0"/>
              <a:buChar char="–"/>
              <a:defRPr sz="1400">
                <a:latin typeface="+mn-lt"/>
              </a:defRPr>
            </a:lvl3pPr>
            <a:lvl4pPr marL="1085850" indent="-228600">
              <a:buSzPct val="100000"/>
              <a:buFont typeface="Symbol" pitchFamily="18" charset="2"/>
              <a:buChar char="·"/>
              <a:defRPr sz="1200">
                <a:latin typeface="+mn-lt"/>
              </a:defRPr>
            </a:lvl4pPr>
            <a:lvl5pPr marL="1314450" indent="-174625">
              <a:buSzPct val="100000"/>
              <a:buFont typeface="Arial" pitchFamily="34" charset="0"/>
              <a:buChar char="–"/>
              <a:defRPr sz="12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671814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8483600" y="6348854"/>
            <a:ext cx="397933" cy="32817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534EF41-5AB4-4F3B-9CB2-71A30C7554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5907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Picture 3" descr="IRL-foote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69152"/>
            <a:ext cx="9144000" cy="688848"/>
          </a:xfrm>
          <a:prstGeom prst="rect">
            <a:avLst/>
          </a:prstGeom>
        </p:spPr>
      </p:pic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70900" y="6412354"/>
            <a:ext cx="405765" cy="34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534EF41-5AB4-4F3B-9CB2-71A30C7554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5943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Grid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IRL-foote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69152"/>
            <a:ext cx="9144000" cy="688848"/>
          </a:xfrm>
          <a:prstGeom prst="rect">
            <a:avLst/>
          </a:prstGeom>
        </p:spPr>
      </p:pic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-9525"/>
            <a:ext cx="9144000" cy="4552949"/>
          </a:xfrm>
          <a:solidFill>
            <a:srgbClr val="10808D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3" name="Freeform 7"/>
          <p:cNvSpPr>
            <a:spLocks/>
          </p:cNvSpPr>
          <p:nvPr userDrawn="1"/>
        </p:nvSpPr>
        <p:spPr bwMode="auto">
          <a:xfrm>
            <a:off x="4727575" y="6527799"/>
            <a:ext cx="860425" cy="330200"/>
          </a:xfrm>
          <a:custGeom>
            <a:avLst/>
            <a:gdLst/>
            <a:ahLst/>
            <a:cxnLst>
              <a:cxn ang="0">
                <a:pos x="542" y="0"/>
              </a:cxn>
              <a:cxn ang="0">
                <a:pos x="542" y="0"/>
              </a:cxn>
              <a:cxn ang="0">
                <a:pos x="412" y="54"/>
              </a:cxn>
              <a:cxn ang="0">
                <a:pos x="278" y="104"/>
              </a:cxn>
              <a:cxn ang="0">
                <a:pos x="278" y="104"/>
              </a:cxn>
              <a:cxn ang="0">
                <a:pos x="0" y="208"/>
              </a:cxn>
              <a:cxn ang="0">
                <a:pos x="328" y="208"/>
              </a:cxn>
              <a:cxn ang="0">
                <a:pos x="328" y="208"/>
              </a:cxn>
              <a:cxn ang="0">
                <a:pos x="388" y="154"/>
              </a:cxn>
              <a:cxn ang="0">
                <a:pos x="442" y="102"/>
              </a:cxn>
              <a:cxn ang="0">
                <a:pos x="494" y="50"/>
              </a:cxn>
              <a:cxn ang="0">
                <a:pos x="542" y="0"/>
              </a:cxn>
              <a:cxn ang="0">
                <a:pos x="542" y="0"/>
              </a:cxn>
            </a:cxnLst>
            <a:rect l="0" t="0" r="r" b="b"/>
            <a:pathLst>
              <a:path w="542" h="208">
                <a:moveTo>
                  <a:pt x="542" y="0"/>
                </a:moveTo>
                <a:lnTo>
                  <a:pt x="542" y="0"/>
                </a:lnTo>
                <a:lnTo>
                  <a:pt x="412" y="54"/>
                </a:lnTo>
                <a:lnTo>
                  <a:pt x="278" y="104"/>
                </a:lnTo>
                <a:lnTo>
                  <a:pt x="278" y="104"/>
                </a:lnTo>
                <a:lnTo>
                  <a:pt x="0" y="208"/>
                </a:lnTo>
                <a:lnTo>
                  <a:pt x="328" y="208"/>
                </a:lnTo>
                <a:lnTo>
                  <a:pt x="328" y="208"/>
                </a:lnTo>
                <a:lnTo>
                  <a:pt x="388" y="154"/>
                </a:lnTo>
                <a:lnTo>
                  <a:pt x="442" y="102"/>
                </a:lnTo>
                <a:lnTo>
                  <a:pt x="494" y="50"/>
                </a:lnTo>
                <a:lnTo>
                  <a:pt x="542" y="0"/>
                </a:lnTo>
                <a:lnTo>
                  <a:pt x="54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15" name="Freeform 8"/>
          <p:cNvSpPr>
            <a:spLocks/>
          </p:cNvSpPr>
          <p:nvPr userDrawn="1"/>
        </p:nvSpPr>
        <p:spPr bwMode="auto">
          <a:xfrm>
            <a:off x="5588000" y="6856411"/>
            <a:ext cx="15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17" name="Title 31"/>
          <p:cNvSpPr>
            <a:spLocks noGrp="1"/>
          </p:cNvSpPr>
          <p:nvPr>
            <p:ph type="title"/>
          </p:nvPr>
        </p:nvSpPr>
        <p:spPr>
          <a:xfrm>
            <a:off x="455613" y="4614333"/>
            <a:ext cx="8097837" cy="844844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455613" y="5520198"/>
            <a:ext cx="8097837" cy="592736"/>
          </a:xfrm>
        </p:spPr>
        <p:txBody>
          <a:bodyPr/>
          <a:lstStyle>
            <a:lvl1pPr>
              <a:defRPr lang="en-US" sz="2000" b="0" kern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70900" y="6412354"/>
            <a:ext cx="405765" cy="34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534EF41-5AB4-4F3B-9CB2-71A30C7554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990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Grid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IRL-foote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69152"/>
            <a:ext cx="9144000" cy="688848"/>
          </a:xfrm>
          <a:prstGeom prst="rect">
            <a:avLst/>
          </a:prstGeom>
        </p:spPr>
      </p:pic>
      <p:sp>
        <p:nvSpPr>
          <p:cNvPr id="1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70900" y="6412354"/>
            <a:ext cx="405765" cy="34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534EF41-5AB4-4F3B-9CB2-71A30C7554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-9524"/>
            <a:ext cx="6076950" cy="4553712"/>
          </a:xfrm>
          <a:solidFill>
            <a:srgbClr val="10808D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3" name="Freeform 7"/>
          <p:cNvSpPr>
            <a:spLocks/>
          </p:cNvSpPr>
          <p:nvPr userDrawn="1"/>
        </p:nvSpPr>
        <p:spPr bwMode="auto">
          <a:xfrm>
            <a:off x="4727575" y="6527799"/>
            <a:ext cx="860425" cy="330200"/>
          </a:xfrm>
          <a:custGeom>
            <a:avLst/>
            <a:gdLst/>
            <a:ahLst/>
            <a:cxnLst>
              <a:cxn ang="0">
                <a:pos x="542" y="0"/>
              </a:cxn>
              <a:cxn ang="0">
                <a:pos x="542" y="0"/>
              </a:cxn>
              <a:cxn ang="0">
                <a:pos x="412" y="54"/>
              </a:cxn>
              <a:cxn ang="0">
                <a:pos x="278" y="104"/>
              </a:cxn>
              <a:cxn ang="0">
                <a:pos x="278" y="104"/>
              </a:cxn>
              <a:cxn ang="0">
                <a:pos x="0" y="208"/>
              </a:cxn>
              <a:cxn ang="0">
                <a:pos x="328" y="208"/>
              </a:cxn>
              <a:cxn ang="0">
                <a:pos x="328" y="208"/>
              </a:cxn>
              <a:cxn ang="0">
                <a:pos x="388" y="154"/>
              </a:cxn>
              <a:cxn ang="0">
                <a:pos x="442" y="102"/>
              </a:cxn>
              <a:cxn ang="0">
                <a:pos x="494" y="50"/>
              </a:cxn>
              <a:cxn ang="0">
                <a:pos x="542" y="0"/>
              </a:cxn>
              <a:cxn ang="0">
                <a:pos x="542" y="0"/>
              </a:cxn>
            </a:cxnLst>
            <a:rect l="0" t="0" r="r" b="b"/>
            <a:pathLst>
              <a:path w="542" h="208">
                <a:moveTo>
                  <a:pt x="542" y="0"/>
                </a:moveTo>
                <a:lnTo>
                  <a:pt x="542" y="0"/>
                </a:lnTo>
                <a:lnTo>
                  <a:pt x="412" y="54"/>
                </a:lnTo>
                <a:lnTo>
                  <a:pt x="278" y="104"/>
                </a:lnTo>
                <a:lnTo>
                  <a:pt x="278" y="104"/>
                </a:lnTo>
                <a:lnTo>
                  <a:pt x="0" y="208"/>
                </a:lnTo>
                <a:lnTo>
                  <a:pt x="328" y="208"/>
                </a:lnTo>
                <a:lnTo>
                  <a:pt x="328" y="208"/>
                </a:lnTo>
                <a:lnTo>
                  <a:pt x="388" y="154"/>
                </a:lnTo>
                <a:lnTo>
                  <a:pt x="442" y="102"/>
                </a:lnTo>
                <a:lnTo>
                  <a:pt x="494" y="50"/>
                </a:lnTo>
                <a:lnTo>
                  <a:pt x="542" y="0"/>
                </a:lnTo>
                <a:lnTo>
                  <a:pt x="54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15" name="Freeform 8"/>
          <p:cNvSpPr>
            <a:spLocks/>
          </p:cNvSpPr>
          <p:nvPr userDrawn="1"/>
        </p:nvSpPr>
        <p:spPr bwMode="auto">
          <a:xfrm>
            <a:off x="5588000" y="6856411"/>
            <a:ext cx="15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pitchFamily="34" charset="0"/>
            </a:endParaRPr>
          </a:p>
        </p:txBody>
      </p:sp>
      <p:sp>
        <p:nvSpPr>
          <p:cNvPr id="14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6162675" y="-9524"/>
            <a:ext cx="2981325" cy="4553712"/>
          </a:xfrm>
          <a:solidFill>
            <a:srgbClr val="10808D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8" name="Title 31"/>
          <p:cNvSpPr>
            <a:spLocks noGrp="1"/>
          </p:cNvSpPr>
          <p:nvPr>
            <p:ph type="title"/>
          </p:nvPr>
        </p:nvSpPr>
        <p:spPr>
          <a:xfrm>
            <a:off x="455613" y="4614333"/>
            <a:ext cx="8097837" cy="844844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455613" y="5520198"/>
            <a:ext cx="8097837" cy="592736"/>
          </a:xfrm>
        </p:spPr>
        <p:txBody>
          <a:bodyPr/>
          <a:lstStyle>
            <a:lvl1pPr>
              <a:defRPr lang="en-US" sz="2000" b="0" kern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4990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Grid 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IRL-foote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69152"/>
            <a:ext cx="9144000" cy="688848"/>
          </a:xfrm>
          <a:prstGeom prst="rect">
            <a:avLst/>
          </a:prstGeom>
        </p:spPr>
      </p:pic>
      <p:sp>
        <p:nvSpPr>
          <p:cNvPr id="22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70900" y="6412354"/>
            <a:ext cx="405765" cy="34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534EF41-5AB4-4F3B-9CB2-71A30C7554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980944" cy="2231136"/>
          </a:xfrm>
          <a:solidFill>
            <a:srgbClr val="10808D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2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081338" y="0"/>
            <a:ext cx="2980944" cy="2231136"/>
          </a:xfrm>
          <a:solidFill>
            <a:srgbClr val="10808D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2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6162675" y="0"/>
            <a:ext cx="2980944" cy="2231136"/>
          </a:xfrm>
          <a:solidFill>
            <a:srgbClr val="10808D"/>
          </a:solidFill>
        </p:spPr>
        <p:txBody>
          <a:bodyPr anchor="ctr" anchorCtr="0"/>
          <a:lstStyle>
            <a:lvl1pPr algn="ctr">
              <a:defRPr sz="1200" b="0"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27" name="Title 31"/>
          <p:cNvSpPr>
            <a:spLocks noGrp="1"/>
          </p:cNvSpPr>
          <p:nvPr>
            <p:ph type="title"/>
          </p:nvPr>
        </p:nvSpPr>
        <p:spPr>
          <a:xfrm>
            <a:off x="455613" y="2420426"/>
            <a:ext cx="8269287" cy="1052261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8" name="Text Placeholder 33"/>
          <p:cNvSpPr>
            <a:spLocks noGrp="1"/>
          </p:cNvSpPr>
          <p:nvPr>
            <p:ph type="body" sz="quarter" idx="15"/>
          </p:nvPr>
        </p:nvSpPr>
        <p:spPr>
          <a:xfrm>
            <a:off x="455613" y="3533708"/>
            <a:ext cx="8297862" cy="2545360"/>
          </a:xfrm>
        </p:spPr>
        <p:txBody>
          <a:bodyPr/>
          <a:lstStyle>
            <a:lvl1pPr>
              <a:defRPr lang="en-US" sz="2000" b="0" kern="0" dirty="0" smtClean="0">
                <a:solidFill>
                  <a:srgbClr val="06080A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4990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IRL-footer.pn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6169152"/>
            <a:ext cx="9144000" cy="688848"/>
          </a:xfrm>
          <a:prstGeom prst="rect">
            <a:avLst/>
          </a:prstGeom>
        </p:spPr>
      </p:pic>
      <p:sp>
        <p:nvSpPr>
          <p:cNvPr id="3079" name="Freeform 7"/>
          <p:cNvSpPr>
            <a:spLocks/>
          </p:cNvSpPr>
          <p:nvPr/>
        </p:nvSpPr>
        <p:spPr bwMode="auto">
          <a:xfrm>
            <a:off x="7813675" y="1069975"/>
            <a:ext cx="860425" cy="330200"/>
          </a:xfrm>
          <a:custGeom>
            <a:avLst/>
            <a:gdLst/>
            <a:ahLst/>
            <a:cxnLst>
              <a:cxn ang="0">
                <a:pos x="542" y="0"/>
              </a:cxn>
              <a:cxn ang="0">
                <a:pos x="542" y="0"/>
              </a:cxn>
              <a:cxn ang="0">
                <a:pos x="412" y="54"/>
              </a:cxn>
              <a:cxn ang="0">
                <a:pos x="278" y="104"/>
              </a:cxn>
              <a:cxn ang="0">
                <a:pos x="278" y="104"/>
              </a:cxn>
              <a:cxn ang="0">
                <a:pos x="0" y="208"/>
              </a:cxn>
              <a:cxn ang="0">
                <a:pos x="328" y="208"/>
              </a:cxn>
              <a:cxn ang="0">
                <a:pos x="328" y="208"/>
              </a:cxn>
              <a:cxn ang="0">
                <a:pos x="388" y="154"/>
              </a:cxn>
              <a:cxn ang="0">
                <a:pos x="442" y="102"/>
              </a:cxn>
              <a:cxn ang="0">
                <a:pos x="494" y="50"/>
              </a:cxn>
              <a:cxn ang="0">
                <a:pos x="542" y="0"/>
              </a:cxn>
              <a:cxn ang="0">
                <a:pos x="542" y="0"/>
              </a:cxn>
            </a:cxnLst>
            <a:rect l="0" t="0" r="r" b="b"/>
            <a:pathLst>
              <a:path w="542" h="208">
                <a:moveTo>
                  <a:pt x="542" y="0"/>
                </a:moveTo>
                <a:lnTo>
                  <a:pt x="542" y="0"/>
                </a:lnTo>
                <a:lnTo>
                  <a:pt x="412" y="54"/>
                </a:lnTo>
                <a:lnTo>
                  <a:pt x="278" y="104"/>
                </a:lnTo>
                <a:lnTo>
                  <a:pt x="278" y="104"/>
                </a:lnTo>
                <a:lnTo>
                  <a:pt x="0" y="208"/>
                </a:lnTo>
                <a:lnTo>
                  <a:pt x="328" y="208"/>
                </a:lnTo>
                <a:lnTo>
                  <a:pt x="328" y="208"/>
                </a:lnTo>
                <a:lnTo>
                  <a:pt x="388" y="154"/>
                </a:lnTo>
                <a:lnTo>
                  <a:pt x="442" y="102"/>
                </a:lnTo>
                <a:lnTo>
                  <a:pt x="494" y="50"/>
                </a:lnTo>
                <a:lnTo>
                  <a:pt x="542" y="0"/>
                </a:lnTo>
                <a:lnTo>
                  <a:pt x="54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3080" name="Freeform 8"/>
          <p:cNvSpPr>
            <a:spLocks/>
          </p:cNvSpPr>
          <p:nvPr/>
        </p:nvSpPr>
        <p:spPr bwMode="auto">
          <a:xfrm>
            <a:off x="8674100" y="1398587"/>
            <a:ext cx="15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455613" y="106053"/>
            <a:ext cx="8226425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905001"/>
            <a:ext cx="8229600" cy="4210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70900" y="6412354"/>
            <a:ext cx="405765" cy="34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sz="14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534EF41-5AB4-4F3B-9CB2-71A30C7554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5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4" r:id="rId3"/>
    <p:sldLayoutId id="2147483776" r:id="rId4"/>
    <p:sldLayoutId id="2147483777" r:id="rId5"/>
    <p:sldLayoutId id="2147483778" r:id="rId6"/>
    <p:sldLayoutId id="2147483831" r:id="rId7"/>
    <p:sldLayoutId id="2147483833" r:id="rId8"/>
    <p:sldLayoutId id="2147483835" r:id="rId9"/>
    <p:sldLayoutId id="2147483837" r:id="rId10"/>
    <p:sldLayoutId id="2147483841" r:id="rId11"/>
    <p:sldLayoutId id="2147483842" r:id="rId12"/>
    <p:sldLayoutId id="2147483843" r:id="rId13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10808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spcBef>
          <a:spcPts val="1200"/>
        </a:spcBef>
        <a:spcAft>
          <a:spcPts val="600"/>
        </a:spcAft>
        <a:buClrTx/>
        <a:buSzPct val="115000"/>
        <a:buFont typeface="Arial" pitchFamily="34" charset="0"/>
        <a:buNone/>
        <a:tabLst/>
        <a:defRPr lang="en-US" sz="2600" b="1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301752" indent="-301752" algn="l" rtl="0" eaLnBrk="1" fontAlgn="base" hangingPunct="1">
        <a:spcBef>
          <a:spcPts val="600"/>
        </a:spcBef>
        <a:spcAft>
          <a:spcPct val="0"/>
        </a:spcAft>
        <a:buClr>
          <a:srgbClr val="10808D"/>
        </a:buClr>
        <a:buSzPct val="110000"/>
        <a:buFont typeface="Arial" pitchFamily="34" charset="0"/>
        <a:buChar char="■"/>
        <a:tabLst>
          <a:tab pos="301752" algn="l"/>
        </a:tabLst>
        <a:defRPr sz="2000">
          <a:solidFill>
            <a:schemeClr val="tx1"/>
          </a:solidFill>
          <a:latin typeface="+mn-lt"/>
        </a:defRPr>
      </a:lvl2pPr>
      <a:lvl3pPr marL="5715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SzPct val="115000"/>
        <a:buFont typeface="Arial" pitchFamily="34" charset="0"/>
        <a:buChar char="•"/>
        <a:defRPr sz="1600">
          <a:solidFill>
            <a:schemeClr val="tx1"/>
          </a:solidFill>
          <a:latin typeface="+mn-lt"/>
        </a:defRPr>
      </a:lvl3pPr>
      <a:lvl4pPr marL="85725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SzPct val="115000"/>
        <a:buFont typeface="Arial" pitchFamily="34" charset="0"/>
        <a:buChar char="–"/>
        <a:tabLst/>
        <a:defRPr sz="1400">
          <a:solidFill>
            <a:schemeClr val="tx1"/>
          </a:solidFill>
          <a:latin typeface="+mn-lt"/>
        </a:defRPr>
      </a:lvl4pPr>
      <a:lvl5pPr marL="1023938" indent="-169863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SzPct val="115000"/>
        <a:buFont typeface="Arial" pitchFamily="34" charset="0"/>
        <a:buChar char="•"/>
        <a:defRPr sz="1400">
          <a:solidFill>
            <a:schemeClr val="tx1"/>
          </a:solidFill>
          <a:latin typeface="+mn-lt"/>
        </a:defRPr>
      </a:lvl5pPr>
      <a:lvl6pPr marL="20574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Font typeface="Verdana" pitchFamily="34" charset="0"/>
        <a:buChar char="◦"/>
        <a:defRPr sz="1400">
          <a:solidFill>
            <a:schemeClr val="tx1"/>
          </a:solidFill>
          <a:latin typeface="+mn-lt"/>
        </a:defRPr>
      </a:lvl6pPr>
      <a:lvl7pPr marL="25146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Font typeface="Verdana" pitchFamily="34" charset="0"/>
        <a:buChar char="◦"/>
        <a:defRPr sz="1400">
          <a:solidFill>
            <a:schemeClr val="tx1"/>
          </a:solidFill>
          <a:latin typeface="+mn-lt"/>
        </a:defRPr>
      </a:lvl7pPr>
      <a:lvl8pPr marL="29718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Font typeface="Verdana" pitchFamily="34" charset="0"/>
        <a:buChar char="◦"/>
        <a:defRPr sz="1400">
          <a:solidFill>
            <a:schemeClr val="tx1"/>
          </a:solidFill>
          <a:latin typeface="+mn-lt"/>
        </a:defRPr>
      </a:lvl8pPr>
      <a:lvl9pPr marL="3429000" indent="-2286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Font typeface="Verdana" pitchFamily="34" charset="0"/>
        <a:buChar char="◦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tfnelson@umn.edu" TargetMode="External"/><Relationship Id="rId2" Type="http://schemas.openxmlformats.org/officeDocument/2006/relationships/hyperlink" Target="mailto:brandib@umn.edu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emf"/><Relationship Id="rId4" Type="http://schemas.openxmlformats.org/officeDocument/2006/relationships/hyperlink" Target="mailto:ProjectMomentumpmirmt@outlook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5451" y="1441455"/>
            <a:ext cx="8366760" cy="1278596"/>
          </a:xfrm>
        </p:spPr>
        <p:txBody>
          <a:bodyPr/>
          <a:lstStyle/>
          <a:p>
            <a:r>
              <a:rPr lang="en-US" dirty="0"/>
              <a:t>Positioning Your Research Project </a:t>
            </a:r>
            <a:br>
              <a:rPr lang="en-US" dirty="0"/>
            </a:br>
            <a:r>
              <a:rPr lang="en-US" dirty="0"/>
              <a:t>for Impact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3700" y="2868378"/>
            <a:ext cx="8356600" cy="738232"/>
          </a:xfrm>
        </p:spPr>
        <p:txBody>
          <a:bodyPr/>
          <a:lstStyle/>
          <a:p>
            <a:endParaRPr lang="en-US" b="1" dirty="0"/>
          </a:p>
          <a:p>
            <a:r>
              <a:rPr lang="en-US" b="1" dirty="0"/>
              <a:t>Thursday Jan 26, 2023</a:t>
            </a:r>
          </a:p>
          <a:p>
            <a:r>
              <a:rPr lang="en-US" dirty="0"/>
              <a:t>Presenters: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effectLst/>
              </a:rPr>
              <a:t>Brandi </a:t>
            </a:r>
            <a:r>
              <a:rPr lang="en-US" dirty="0" err="1">
                <a:solidFill>
                  <a:schemeClr val="bg1"/>
                </a:solidFill>
                <a:effectLst/>
              </a:rPr>
              <a:t>Blessett</a:t>
            </a:r>
            <a:r>
              <a:rPr lang="en-US" dirty="0">
                <a:solidFill>
                  <a:schemeClr val="bg1"/>
                </a:solidFill>
                <a:effectLst/>
              </a:rPr>
              <a:t>, Assoc. Professor, UMN. IRL Cohort 5</a:t>
            </a: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/>
              <a:t>Toben</a:t>
            </a:r>
            <a:r>
              <a:rPr lang="en-US" dirty="0"/>
              <a:t> Nelson, Professor, UMN. Co-Director IRL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effectLst/>
              </a:rPr>
              <a:t>Bruce Reilly, Deputy Director, Voice of the Experienced. Alum - Cohort 4.</a:t>
            </a:r>
            <a:br>
              <a:rPr lang="en-US" dirty="0">
                <a:solidFill>
                  <a:schemeClr val="bg1"/>
                </a:solidFill>
                <a:effectLst/>
              </a:rPr>
            </a:br>
            <a:r>
              <a:rPr lang="en-US" dirty="0" err="1">
                <a:solidFill>
                  <a:schemeClr val="bg1"/>
                </a:solidFill>
                <a:effectLst/>
              </a:rPr>
              <a:t>Mysha</a:t>
            </a:r>
            <a:r>
              <a:rPr lang="en-US" dirty="0">
                <a:solidFill>
                  <a:schemeClr val="bg1"/>
                </a:solidFill>
                <a:effectLst/>
              </a:rPr>
              <a:t> Wynn, Founder and Director of Project Momentum, Inc. </a:t>
            </a:r>
            <a:r>
              <a:rPr lang="en-US" dirty="0"/>
              <a:t>IRL CAAB</a:t>
            </a:r>
            <a:br>
              <a:rPr lang="en-US" dirty="0">
                <a:solidFill>
                  <a:schemeClr val="bg1"/>
                </a:solidFill>
                <a:effectLst/>
              </a:rPr>
            </a:br>
            <a:endParaRPr lang="en-US" dirty="0">
              <a:solidFill>
                <a:schemeClr val="bg1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2809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"/>
          <p:cNvSpPr txBox="1">
            <a:spLocks noGrp="1"/>
          </p:cNvSpPr>
          <p:nvPr>
            <p:ph type="title"/>
          </p:nvPr>
        </p:nvSpPr>
        <p:spPr>
          <a:xfrm>
            <a:off x="918796" y="688349"/>
            <a:ext cx="7293219" cy="447237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31750" cap="sq" cmpd="sng">
            <a:solidFill>
              <a:srgbClr val="40404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vert="horz" wrap="square" lIns="137156" tIns="137156" rIns="137156" bIns="137156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Q6: How will you communicate your results to your different audiences? </a:t>
            </a:r>
            <a:br>
              <a:rPr lang="en-US" sz="3200" dirty="0">
                <a:solidFill>
                  <a:schemeClr val="tx1"/>
                </a:solidFill>
              </a:rPr>
            </a:b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(what dissemination product(s), which venue(s), demonstration of community support?)</a:t>
            </a:r>
          </a:p>
        </p:txBody>
      </p:sp>
    </p:spTree>
    <p:extLst>
      <p:ext uri="{BB962C8B-B14F-4D97-AF65-F5344CB8AC3E}">
        <p14:creationId xmlns:p14="http://schemas.microsoft.com/office/powerpoint/2010/main" val="3181375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534EF41-5AB4-4F3B-9CB2-71A30C75547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92150" y="1233591"/>
            <a:ext cx="77597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D6774"/>
                </a:solidFill>
                <a:latin typeface="+mn-lt"/>
              </a:rPr>
              <a:t>Interdisciplinary Research Leaders is a program of the Robert Wood Johnson Foundation led by the University of Minnesota.</a:t>
            </a:r>
          </a:p>
          <a:p>
            <a:endParaRPr lang="en-US" sz="1600" dirty="0">
              <a:latin typeface="+mn-lt"/>
            </a:endParaRPr>
          </a:p>
          <a:p>
            <a:endParaRPr lang="en-US" sz="400" dirty="0">
              <a:latin typeface="+mn-lt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Brandi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Blessett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b="0" i="0" u="none" strike="noStrike" dirty="0">
                <a:solidFill>
                  <a:srgbClr val="900021"/>
                </a:solidFill>
                <a:effectLst/>
                <a:latin typeface="Open Sans" panose="020B0606030504020204" pitchFamily="34" charset="0"/>
                <a:hlinkClick r:id="rId2"/>
              </a:rPr>
              <a:t>brandib@umn.edu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latin typeface="+mn-lt"/>
            </a:endParaRPr>
          </a:p>
          <a:p>
            <a:r>
              <a:rPr lang="en-US" b="1" dirty="0" err="1">
                <a:latin typeface="+mn-lt"/>
              </a:rPr>
              <a:t>Toben</a:t>
            </a:r>
            <a:r>
              <a:rPr lang="en-US" b="1" dirty="0">
                <a:latin typeface="+mn-lt"/>
              </a:rPr>
              <a:t> Nelson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tfnelson@umn.edu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Bruce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Reilly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i="0" dirty="0" err="1">
                <a:solidFill>
                  <a:srgbClr val="0D6774"/>
                </a:solidFill>
                <a:effectLst/>
                <a:latin typeface="+mj-lt"/>
              </a:rPr>
              <a:t>Bruce@vote-nola.org</a:t>
            </a:r>
            <a:r>
              <a:rPr lang="en-US" dirty="0">
                <a:latin typeface="+mj-lt"/>
                <a:cs typeface="Arial" panose="020B0604020202020204" pitchFamily="34" charset="0"/>
              </a:rPr>
              <a:t>)</a:t>
            </a:r>
            <a:br>
              <a:rPr lang="en-US" dirty="0">
                <a:latin typeface="+mj-lt"/>
                <a:cs typeface="Arial" panose="020B0604020202020204" pitchFamily="34" charset="0"/>
              </a:rPr>
            </a:b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Mysha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Wynn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b="0" i="0" u="none" strike="noStrike" dirty="0">
                <a:effectLst/>
                <a:latin typeface="poppins-extralight"/>
                <a:hlinkClick r:id="rId4"/>
              </a:rPr>
              <a:t>ProjectMomentumpmirmt@outlook.com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RWJF_Logo_cmyk_1c_black.ep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8763" y="140985"/>
            <a:ext cx="1997903" cy="99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90051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>
            <a:spLocks noGrp="1"/>
          </p:cNvSpPr>
          <p:nvPr>
            <p:ph type="title"/>
          </p:nvPr>
        </p:nvSpPr>
        <p:spPr>
          <a:xfrm>
            <a:off x="923192" y="661973"/>
            <a:ext cx="7293220" cy="89145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31750" cap="sq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vert="horz" wrap="square" lIns="137156" tIns="137156" rIns="137156" bIns="137156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buSzPts val="2800"/>
            </a:pPr>
            <a:r>
              <a:rPr lang="en-US" sz="3200" dirty="0">
                <a:solidFill>
                  <a:schemeClr val="tx1"/>
                </a:solidFill>
              </a:rPr>
              <a:t>Community Agreements</a:t>
            </a:r>
            <a:endParaRPr sz="3200" dirty="0">
              <a:solidFill>
                <a:schemeClr val="tx1"/>
              </a:solidFill>
            </a:endParaRPr>
          </a:p>
        </p:txBody>
      </p:sp>
      <p:sp>
        <p:nvSpPr>
          <p:cNvPr id="4" name="Google Shape;118;p3">
            <a:extLst>
              <a:ext uri="{FF2B5EF4-FFF2-40B4-BE49-F238E27FC236}">
                <a16:creationId xmlns:a16="http://schemas.microsoft.com/office/drawing/2014/main" id="{60298D03-BAF7-3B09-72AB-F8DCE9D156CE}"/>
              </a:ext>
            </a:extLst>
          </p:cNvPr>
          <p:cNvSpPr txBox="1"/>
          <p:nvPr/>
        </p:nvSpPr>
        <p:spPr>
          <a:xfrm>
            <a:off x="873760" y="1946803"/>
            <a:ext cx="7574573" cy="3790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342900" lvl="1" indent="-17145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 dirty="0">
                <a:solidFill>
                  <a:srgbClr val="262626"/>
                </a:solidFill>
                <a:latin typeface="+mn-lt"/>
                <a:ea typeface="Gill Sans"/>
                <a:cs typeface="Gill Sans"/>
                <a:sym typeface="Gill Sans"/>
              </a:rPr>
              <a:t>Be respectful</a:t>
            </a:r>
            <a:endParaRPr dirty="0">
              <a:solidFill>
                <a:srgbClr val="262626"/>
              </a:solidFill>
              <a:latin typeface="+mn-lt"/>
              <a:ea typeface="Gill Sans"/>
              <a:cs typeface="Gill Sans"/>
              <a:sym typeface="Gill Sans"/>
            </a:endParaRPr>
          </a:p>
          <a:p>
            <a:pPr marL="342900" lvl="1" indent="-17145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 dirty="0">
                <a:solidFill>
                  <a:srgbClr val="262626"/>
                </a:solidFill>
                <a:latin typeface="+mn-lt"/>
                <a:ea typeface="Gill Sans"/>
                <a:cs typeface="Gill Sans"/>
                <a:sym typeface="Gill Sans"/>
              </a:rPr>
              <a:t>Active listening</a:t>
            </a:r>
            <a:endParaRPr dirty="0">
              <a:latin typeface="+mn-lt"/>
            </a:endParaRPr>
          </a:p>
          <a:p>
            <a:pPr marL="342900" lvl="1" indent="-17145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 dirty="0">
                <a:solidFill>
                  <a:srgbClr val="262626"/>
                </a:solidFill>
                <a:latin typeface="+mn-lt"/>
                <a:ea typeface="Gill Sans"/>
                <a:cs typeface="Gill Sans"/>
                <a:sym typeface="Gill Sans"/>
              </a:rPr>
              <a:t>Be constructive</a:t>
            </a:r>
            <a:endParaRPr dirty="0">
              <a:solidFill>
                <a:srgbClr val="262626"/>
              </a:solidFill>
              <a:latin typeface="+mn-lt"/>
              <a:ea typeface="Gill Sans"/>
              <a:cs typeface="Gill Sans"/>
              <a:sym typeface="Gill Sans"/>
            </a:endParaRPr>
          </a:p>
          <a:p>
            <a:pPr marL="342900" lvl="1" indent="-17145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</a:pPr>
            <a:r>
              <a:rPr lang="en-US" dirty="0">
                <a:solidFill>
                  <a:srgbClr val="262626"/>
                </a:solidFill>
                <a:latin typeface="+mn-lt"/>
                <a:ea typeface="Gill Sans"/>
                <a:cs typeface="Gill Sans"/>
                <a:sym typeface="Gill Sans"/>
              </a:rPr>
              <a:t>Lean into discomfort</a:t>
            </a:r>
          </a:p>
          <a:p>
            <a:pPr marL="342900" lvl="1" indent="-17145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200"/>
              <a:buChar char="•"/>
            </a:pPr>
            <a:r>
              <a:rPr lang="en-US" dirty="0">
                <a:solidFill>
                  <a:srgbClr val="262626"/>
                </a:solidFill>
                <a:latin typeface="+mn-lt"/>
                <a:ea typeface="Gill Sans"/>
                <a:cs typeface="Gill Sans"/>
                <a:sym typeface="Gill Sans"/>
              </a:rPr>
              <a:t>Share from experience</a:t>
            </a:r>
            <a:endParaRPr lang="en-US" dirty="0">
              <a:solidFill>
                <a:schemeClr val="dk1"/>
              </a:solidFill>
              <a:latin typeface="+mn-lt"/>
            </a:endParaRPr>
          </a:p>
          <a:p>
            <a:pPr marL="342900" lvl="1" indent="-17145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200"/>
              <a:buChar char="•"/>
            </a:pPr>
            <a:r>
              <a:rPr lang="en-US" dirty="0">
                <a:solidFill>
                  <a:srgbClr val="262626"/>
                </a:solidFill>
                <a:latin typeface="+mn-lt"/>
                <a:ea typeface="Gill Sans"/>
                <a:cs typeface="Gill Sans"/>
                <a:sym typeface="Gill Sans"/>
              </a:rPr>
              <a:t>Step up; Step back</a:t>
            </a:r>
            <a:endParaRPr lang="en-US" dirty="0">
              <a:solidFill>
                <a:schemeClr val="dk1"/>
              </a:solidFill>
              <a:latin typeface="+mn-lt"/>
            </a:endParaRPr>
          </a:p>
          <a:p>
            <a:pPr marL="342900" lvl="1" indent="-17145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200"/>
              <a:buChar char="•"/>
            </a:pPr>
            <a:r>
              <a:rPr lang="en-US" dirty="0">
                <a:solidFill>
                  <a:srgbClr val="262626"/>
                </a:solidFill>
                <a:latin typeface="+mn-lt"/>
                <a:ea typeface="Gill Sans"/>
                <a:cs typeface="Gill Sans"/>
                <a:sym typeface="Gill Sans"/>
              </a:rPr>
              <a:t>No judgments during brainstorming</a:t>
            </a: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"/>
          <p:cNvSpPr txBox="1">
            <a:spLocks noGrp="1"/>
          </p:cNvSpPr>
          <p:nvPr>
            <p:ph type="title"/>
          </p:nvPr>
        </p:nvSpPr>
        <p:spPr>
          <a:xfrm>
            <a:off x="676406" y="638452"/>
            <a:ext cx="7741085" cy="89145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31750" cap="sq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vert="horz" wrap="square" lIns="137156" tIns="137156" rIns="137156" bIns="137156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>
              <a:buSzPts val="2800"/>
            </a:pPr>
            <a:r>
              <a:rPr lang="en-US" dirty="0">
                <a:solidFill>
                  <a:schemeClr val="tx1"/>
                </a:solidFill>
              </a:rPr>
              <a:t>Research Panel &amp; Workshop Objectives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25" name="Google Shape;125;p4"/>
          <p:cNvSpPr txBox="1">
            <a:spLocks noGrp="1"/>
          </p:cNvSpPr>
          <p:nvPr>
            <p:ph type="body" idx="1"/>
          </p:nvPr>
        </p:nvSpPr>
        <p:spPr>
          <a:xfrm>
            <a:off x="477567" y="2253086"/>
            <a:ext cx="8190444" cy="23265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rmAutofit fontScale="32500" lnSpcReduction="20000"/>
          </a:bodyPr>
          <a:lstStyle/>
          <a:p>
            <a:pPr marL="57150" indent="0">
              <a:lnSpc>
                <a:spcPct val="115000"/>
              </a:lnSpc>
              <a:spcBef>
                <a:spcPts val="0"/>
              </a:spcBef>
              <a:buClr>
                <a:srgbClr val="0D6774"/>
              </a:buClr>
              <a:buSzPts val="2400"/>
              <a:buNone/>
            </a:pPr>
            <a:r>
              <a:rPr lang="en-US" sz="8800" b="0" dirty="0">
                <a:solidFill>
                  <a:schemeClr val="dk1"/>
                </a:solidFill>
              </a:rPr>
              <a:t>Teams will:</a:t>
            </a:r>
          </a:p>
          <a:p>
            <a:pPr marL="57150" indent="0">
              <a:lnSpc>
                <a:spcPct val="115000"/>
              </a:lnSpc>
              <a:spcBef>
                <a:spcPts val="0"/>
              </a:spcBef>
              <a:buClr>
                <a:srgbClr val="0D6774"/>
              </a:buClr>
              <a:buSzPts val="2400"/>
              <a:buNone/>
            </a:pPr>
            <a:r>
              <a:rPr lang="en-US" sz="8800" b="0" dirty="0">
                <a:solidFill>
                  <a:schemeClr val="dk1"/>
                </a:solidFill>
              </a:rPr>
              <a:t> </a:t>
            </a:r>
            <a:endParaRPr sz="8800" b="0" dirty="0"/>
          </a:p>
          <a:p>
            <a:pPr marL="57150" indent="0">
              <a:lnSpc>
                <a:spcPct val="115000"/>
              </a:lnSpc>
              <a:spcBef>
                <a:spcPts val="900"/>
              </a:spcBef>
              <a:buClr>
                <a:schemeClr val="dk1"/>
              </a:buClr>
              <a:buSzPts val="2400"/>
              <a:buNone/>
            </a:pPr>
            <a:r>
              <a:rPr lang="en-US" sz="8800" b="0" dirty="0"/>
              <a:t>Think about whether all the key elements are in place to produce research project results that are credible and impactful</a:t>
            </a:r>
          </a:p>
          <a:p>
            <a:pPr marL="57150" indent="0">
              <a:lnSpc>
                <a:spcPct val="115000"/>
              </a:lnSpc>
              <a:spcBef>
                <a:spcPts val="900"/>
              </a:spcBef>
              <a:buClr>
                <a:schemeClr val="dk1"/>
              </a:buClr>
              <a:buSzPts val="2400"/>
              <a:buNone/>
            </a:pPr>
            <a:endParaRPr sz="8800" b="0" dirty="0"/>
          </a:p>
          <a:p>
            <a:pPr marL="171450" indent="-85725">
              <a:spcBef>
                <a:spcPts val="900"/>
              </a:spcBef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/>
        </p:nvSpPr>
        <p:spPr>
          <a:xfrm>
            <a:off x="402012" y="2292262"/>
            <a:ext cx="8313600" cy="3868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189" indent="-387341">
              <a:spcBef>
                <a:spcPts val="0"/>
              </a:spcBef>
              <a:spcAft>
                <a:spcPts val="0"/>
              </a:spcAft>
              <a:buSzPts val="2500"/>
              <a:buFont typeface="Raleway"/>
              <a:buAutoNum type="arabicPeriod"/>
            </a:pPr>
            <a:r>
              <a:rPr lang="en" sz="2500" dirty="0"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Introduction of the Panel</a:t>
            </a:r>
            <a:br>
              <a:rPr lang="en" sz="2500" dirty="0"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</a:br>
            <a:r>
              <a:rPr lang="en" sz="2500" dirty="0"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- 5 min</a:t>
            </a:r>
          </a:p>
          <a:p>
            <a:pPr marL="457189" indent="-387341">
              <a:spcBef>
                <a:spcPts val="0"/>
              </a:spcBef>
              <a:spcAft>
                <a:spcPts val="0"/>
              </a:spcAft>
              <a:buSzPts val="2500"/>
              <a:buFont typeface="Raleway"/>
              <a:buAutoNum type="arabicPeriod"/>
            </a:pPr>
            <a:endParaRPr sz="2500" dirty="0">
              <a:latin typeface="Arial" panose="020B0604020202020204" pitchFamily="34" charset="0"/>
              <a:ea typeface="Raleway"/>
              <a:cs typeface="Arial" panose="020B0604020202020204" pitchFamily="34" charset="0"/>
              <a:sym typeface="Raleway"/>
            </a:endParaRPr>
          </a:p>
          <a:p>
            <a:pPr marL="457189" indent="-387341">
              <a:spcBef>
                <a:spcPts val="0"/>
              </a:spcBef>
              <a:spcAft>
                <a:spcPts val="0"/>
              </a:spcAft>
              <a:buSzPts val="2500"/>
              <a:buFont typeface="Raleway"/>
              <a:buAutoNum type="arabicPeriod"/>
            </a:pPr>
            <a:r>
              <a:rPr lang="en" sz="2500" dirty="0"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Questions &amp; Answers</a:t>
            </a:r>
          </a:p>
          <a:p>
            <a:pPr marL="69848">
              <a:spcBef>
                <a:spcPts val="0"/>
              </a:spcBef>
              <a:spcAft>
                <a:spcPts val="0"/>
              </a:spcAft>
              <a:buSzPts val="2500"/>
            </a:pPr>
            <a:r>
              <a:rPr lang="en" sz="2500" dirty="0">
                <a:latin typeface="Arial" panose="020B0604020202020204" pitchFamily="34" charset="0"/>
                <a:ea typeface="Raleway"/>
                <a:cs typeface="Arial" panose="020B0604020202020204" pitchFamily="34" charset="0"/>
                <a:sym typeface="Raleway"/>
              </a:rPr>
              <a:t>    - Large Group, 45 min</a:t>
            </a:r>
            <a:endParaRPr sz="2500" dirty="0">
              <a:latin typeface="Arial" panose="020B0604020202020204" pitchFamily="34" charset="0"/>
              <a:ea typeface="Raleway"/>
              <a:cs typeface="Arial" panose="020B0604020202020204" pitchFamily="34" charset="0"/>
              <a:sym typeface="Raleway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784102-3272-6A4F-A3D8-51B79146AA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4</a:t>
            </a:fld>
            <a:endParaRPr lang="en"/>
          </a:p>
        </p:txBody>
      </p:sp>
      <p:sp>
        <p:nvSpPr>
          <p:cNvPr id="7" name="Google Shape;131;ga0be9366c5_3_0">
            <a:extLst>
              <a:ext uri="{FF2B5EF4-FFF2-40B4-BE49-F238E27FC236}">
                <a16:creationId xmlns:a16="http://schemas.microsoft.com/office/drawing/2014/main" id="{EAC79FA1-A164-D641-B044-C8292F64FB78}"/>
              </a:ext>
            </a:extLst>
          </p:cNvPr>
          <p:cNvSpPr txBox="1">
            <a:spLocks/>
          </p:cNvSpPr>
          <p:nvPr/>
        </p:nvSpPr>
        <p:spPr bwMode="black">
          <a:xfrm>
            <a:off x="874836" y="697142"/>
            <a:ext cx="7367952" cy="89145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</p:spPr>
        <p:txBody>
          <a:bodyPr spcFirstLastPara="1" vert="horz" wrap="square" lIns="137156" tIns="137156" rIns="137156" bIns="137156" numCol="1" anchor="ctr" anchorCtr="0" compatLnSpc="1">
            <a:prstTxWarp prst="textNoShape">
              <a:avLst/>
            </a:prstTxWarp>
            <a:noAutofit/>
          </a:bodyPr>
          <a:lstStyle>
            <a:lvl1pPr lvl="0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 b="1">
                <a:solidFill>
                  <a:schemeClr val="dk2"/>
                </a:solidFill>
                <a:latin typeface="+mj-lt"/>
                <a:ea typeface="+mj-ea"/>
                <a:cs typeface="+mj-cs"/>
              </a:defRPr>
            </a:lvl1pPr>
            <a:lvl2pPr lvl="1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Arial" pitchFamily="34" charset="0"/>
              </a:defRPr>
            </a:lvl2pPr>
            <a:lvl3pPr lvl="2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Arial" pitchFamily="34" charset="0"/>
              </a:defRPr>
            </a:lvl3pPr>
            <a:lvl4pPr lvl="3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Arial" pitchFamily="34" charset="0"/>
              </a:defRPr>
            </a:lvl4pPr>
            <a:lvl5pPr lvl="4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Arial" pitchFamily="34" charset="0"/>
              </a:defRPr>
            </a:lvl5pPr>
            <a:lvl6pPr marL="457189" lvl="5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Verdana" pitchFamily="34" charset="0"/>
              </a:defRPr>
            </a:lvl6pPr>
            <a:lvl7pPr marL="914377" lvl="6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Verdana" pitchFamily="34" charset="0"/>
              </a:defRPr>
            </a:lvl7pPr>
            <a:lvl8pPr marL="1371566" lvl="7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Verdana" pitchFamily="34" charset="0"/>
              </a:defRPr>
            </a:lvl8pPr>
            <a:lvl9pPr marL="1828754" lvl="8" algn="l" rtl="0" eaLnBrk="1" fontAlgn="base" hangingPunct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sz="3200" kern="0" dirty="0">
                <a:solidFill>
                  <a:schemeClr val="tx1"/>
                </a:solidFill>
              </a:rPr>
              <a:t>Workshop Session Format</a:t>
            </a:r>
          </a:p>
        </p:txBody>
      </p:sp>
    </p:spTree>
    <p:extLst>
      <p:ext uri="{BB962C8B-B14F-4D97-AF65-F5344CB8AC3E}">
        <p14:creationId xmlns:p14="http://schemas.microsoft.com/office/powerpoint/2010/main" val="406618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a0be9366c5_3_0"/>
          <p:cNvSpPr txBox="1">
            <a:spLocks noGrp="1"/>
          </p:cNvSpPr>
          <p:nvPr>
            <p:ph type="title"/>
          </p:nvPr>
        </p:nvSpPr>
        <p:spPr>
          <a:xfrm>
            <a:off x="888024" y="1528176"/>
            <a:ext cx="7367952" cy="311327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spcFirstLastPara="1" vert="horz" wrap="square" lIns="137156" tIns="137156" rIns="137156" bIns="137156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Q1a: Who or what are you trying to influence with your project?</a:t>
            </a:r>
            <a:br>
              <a:rPr lang="en-US" sz="3200" dirty="0">
                <a:solidFill>
                  <a:schemeClr val="tx1"/>
                </a:solidFill>
              </a:rPr>
            </a:b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Q1b: Why is this important to your community?</a:t>
            </a:r>
            <a:endParaRPr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355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a0be9366c5_3_0"/>
          <p:cNvSpPr txBox="1">
            <a:spLocks noGrp="1"/>
          </p:cNvSpPr>
          <p:nvPr>
            <p:ph type="title"/>
          </p:nvPr>
        </p:nvSpPr>
        <p:spPr>
          <a:xfrm>
            <a:off x="925602" y="1728592"/>
            <a:ext cx="7367952" cy="258242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spcFirstLastPara="1" vert="horz" wrap="square" lIns="137156" tIns="137156" rIns="137156" bIns="137156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Q2: What process have you used or will you use to engage your community with your project?</a:t>
            </a:r>
            <a:br>
              <a:rPr lang="en-US" sz="3200" dirty="0">
                <a:solidFill>
                  <a:schemeClr val="tx1"/>
                </a:solidFill>
              </a:rPr>
            </a:br>
            <a:endParaRPr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217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a0be9366c5_3_0"/>
          <p:cNvSpPr txBox="1">
            <a:spLocks noGrp="1"/>
          </p:cNvSpPr>
          <p:nvPr>
            <p:ph type="title"/>
          </p:nvPr>
        </p:nvSpPr>
        <p:spPr>
          <a:xfrm>
            <a:off x="888024" y="1412111"/>
            <a:ext cx="7367952" cy="251170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spcFirstLastPara="1" vert="horz" wrap="square" lIns="137156" tIns="137156" rIns="137156" bIns="137156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Q3a: Who are the target audiences for your project?</a:t>
            </a:r>
            <a:br>
              <a:rPr lang="en-US" sz="3200" dirty="0">
                <a:solidFill>
                  <a:schemeClr val="tx1"/>
                </a:solidFill>
              </a:rPr>
            </a:b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Q3b: How will they know about your project?</a:t>
            </a:r>
            <a:endParaRPr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627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a0be9366c5_3_0"/>
          <p:cNvSpPr txBox="1">
            <a:spLocks noGrp="1"/>
          </p:cNvSpPr>
          <p:nvPr>
            <p:ph type="title"/>
          </p:nvPr>
        </p:nvSpPr>
        <p:spPr>
          <a:xfrm>
            <a:off x="888024" y="1745874"/>
            <a:ext cx="7367952" cy="2677504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spcFirstLastPara="1" vert="horz" wrap="square" lIns="137156" tIns="137156" rIns="137156" bIns="137156" numCol="1" anchor="ctr" anchorCtr="0" compatLnSpc="1">
            <a:prstTxWarp prst="textNoShape">
              <a:avLst/>
            </a:prstTxWarp>
            <a:noAutofit/>
          </a:bodyPr>
          <a:lstStyle/>
          <a:p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Q4: What features of your research project will be most influential to your community and the policy makers?</a:t>
            </a:r>
            <a:br>
              <a:rPr lang="en-US" sz="3200" dirty="0">
                <a:solidFill>
                  <a:schemeClr val="tx1"/>
                </a:solidFill>
              </a:rPr>
            </a:br>
            <a:endParaRPr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457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a0be9366c5_3_0"/>
          <p:cNvSpPr txBox="1">
            <a:spLocks noGrp="1"/>
          </p:cNvSpPr>
          <p:nvPr>
            <p:ph type="title"/>
          </p:nvPr>
        </p:nvSpPr>
        <p:spPr>
          <a:xfrm>
            <a:off x="900550" y="1821030"/>
            <a:ext cx="7367952" cy="2677504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spcFirstLastPara="1" vert="horz" wrap="square" lIns="137156" tIns="137156" rIns="137156" bIns="137156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Q5: How will you deal with unexpected results?</a:t>
            </a:r>
            <a:endParaRPr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23287"/>
      </p:ext>
    </p:extLst>
  </p:cSld>
  <p:clrMapOvr>
    <a:masterClrMapping/>
  </p:clrMapOvr>
</p:sld>
</file>

<file path=ppt/theme/theme1.xml><?xml version="1.0" encoding="utf-8"?>
<a:theme xmlns:a="http://schemas.openxmlformats.org/drawingml/2006/main" name="RWJF Blue">
  <a:themeElements>
    <a:clrScheme name="RWJF_Blue">
      <a:dk1>
        <a:srgbClr val="06080A"/>
      </a:dk1>
      <a:lt1>
        <a:srgbClr val="FFFFFF"/>
      </a:lt1>
      <a:dk2>
        <a:srgbClr val="675C53"/>
      </a:dk2>
      <a:lt2>
        <a:srgbClr val="C8C3BE"/>
      </a:lt2>
      <a:accent1>
        <a:srgbClr val="A1006B"/>
      </a:accent1>
      <a:accent2>
        <a:srgbClr val="97B03D"/>
      </a:accent2>
      <a:accent3>
        <a:srgbClr val="E37F1C"/>
      </a:accent3>
      <a:accent4>
        <a:srgbClr val="1FADBF"/>
      </a:accent4>
      <a:accent5>
        <a:srgbClr val="1B80A7"/>
      </a:accent5>
      <a:accent6>
        <a:srgbClr val="1C5293"/>
      </a:accent6>
      <a:hlink>
        <a:srgbClr val="065293"/>
      </a:hlink>
      <a:folHlink>
        <a:srgbClr val="153369"/>
      </a:folHlink>
    </a:clrScheme>
    <a:fontScheme name="MSC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4"/>
        </a:solidFill>
        <a:ln w="9525" cap="flat" cmpd="sng" algn="ctr">
          <a:solidFill>
            <a:schemeClr val="accent4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1400" dirty="0" err="1" smtClean="0">
            <a:solidFill>
              <a:schemeClr val="bg1"/>
            </a:solidFill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IMS_PPT_Standard_Template_v2 1">
        <a:dk1>
          <a:srgbClr val="111111"/>
        </a:dk1>
        <a:lt1>
          <a:srgbClr val="FFFFFF"/>
        </a:lt1>
        <a:dk2>
          <a:srgbClr val="0E0733"/>
        </a:dk2>
        <a:lt2>
          <a:srgbClr val="2E8D9E"/>
        </a:lt2>
        <a:accent1>
          <a:srgbClr val="C07200"/>
        </a:accent1>
        <a:accent2>
          <a:srgbClr val="0F6800"/>
        </a:accent2>
        <a:accent3>
          <a:srgbClr val="FFFFFF"/>
        </a:accent3>
        <a:accent4>
          <a:srgbClr val="0D0D0D"/>
        </a:accent4>
        <a:accent5>
          <a:srgbClr val="DCBCAA"/>
        </a:accent5>
        <a:accent6>
          <a:srgbClr val="0C5E00"/>
        </a:accent6>
        <a:hlink>
          <a:srgbClr val="00528A"/>
        </a:hlink>
        <a:folHlink>
          <a:srgbClr val="860C0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IRL-template</Template>
  <TotalTime>0</TotalTime>
  <Words>349</Words>
  <Application>Microsoft Macintosh PowerPoint</Application>
  <PresentationFormat>On-screen Show (4:3)</PresentationFormat>
  <Paragraphs>52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Open Sans</vt:lpstr>
      <vt:lpstr>poppins-extralight</vt:lpstr>
      <vt:lpstr>Raleway</vt:lpstr>
      <vt:lpstr>Symbol</vt:lpstr>
      <vt:lpstr>Verdana</vt:lpstr>
      <vt:lpstr>RWJF Blue</vt:lpstr>
      <vt:lpstr>Positioning Your Research Project  for Impact</vt:lpstr>
      <vt:lpstr>Community Agreements</vt:lpstr>
      <vt:lpstr>Research Panel &amp; Workshop Objectives</vt:lpstr>
      <vt:lpstr>PowerPoint Presentation</vt:lpstr>
      <vt:lpstr>Q1a: Who or what are you trying to influence with your project?  Q1b: Why is this important to your community?</vt:lpstr>
      <vt:lpstr>Q2: What process have you used or will you use to engage your community with your project? </vt:lpstr>
      <vt:lpstr>Q3a: Who are the target audiences for your project?  Q3b: How will they know about your project?</vt:lpstr>
      <vt:lpstr> Q4: What features of your research project will be most influential to your community and the policy makers? </vt:lpstr>
      <vt:lpstr>Q5: How will you deal with unexpected results?</vt:lpstr>
      <vt:lpstr>Q6: How will you communicate your results to your different audiences?   (what dissemination product(s), which venue(s), demonstration of community support?)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2016-02-02T23:31:21Z</cp:lastPrinted>
  <dcterms:created xsi:type="dcterms:W3CDTF">2016-08-01T14:10:09Z</dcterms:created>
  <dcterms:modified xsi:type="dcterms:W3CDTF">2023-01-22T15:13:43Z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a1855b2-0a05-4494-a903-f3f23f3f98e0_Enabled">
    <vt:lpwstr>true</vt:lpwstr>
  </property>
  <property fmtid="{D5CDD505-2E9C-101B-9397-08002B2CF9AE}" pid="3" name="MSIP_Label_fa1855b2-0a05-4494-a903-f3f23f3f98e0_SetDate">
    <vt:lpwstr>2023-01-17T15:39:52Z</vt:lpwstr>
  </property>
  <property fmtid="{D5CDD505-2E9C-101B-9397-08002B2CF9AE}" pid="4" name="MSIP_Label_fa1855b2-0a05-4494-a903-f3f23f3f98e0_Method">
    <vt:lpwstr>Standard</vt:lpwstr>
  </property>
  <property fmtid="{D5CDD505-2E9C-101B-9397-08002B2CF9AE}" pid="5" name="MSIP_Label_fa1855b2-0a05-4494-a903-f3f23f3f98e0_Name">
    <vt:lpwstr>defa4170-0d19-0005-0004-bc88714345d2</vt:lpwstr>
  </property>
  <property fmtid="{D5CDD505-2E9C-101B-9397-08002B2CF9AE}" pid="6" name="MSIP_Label_fa1855b2-0a05-4494-a903-f3f23f3f98e0_SiteId">
    <vt:lpwstr>6f60f0b3-5f06-4e09-9715-989dba8cc7d8</vt:lpwstr>
  </property>
  <property fmtid="{D5CDD505-2E9C-101B-9397-08002B2CF9AE}" pid="7" name="MSIP_Label_fa1855b2-0a05-4494-a903-f3f23f3f98e0_ActionId">
    <vt:lpwstr>a7c543c4-cf40-4880-bac1-006d8880817e</vt:lpwstr>
  </property>
  <property fmtid="{D5CDD505-2E9C-101B-9397-08002B2CF9AE}" pid="8" name="MSIP_Label_fa1855b2-0a05-4494-a903-f3f23f3f98e0_ContentBits">
    <vt:lpwstr>0</vt:lpwstr>
  </property>
</Properties>
</file>